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>
      <p:cViewPr varScale="1">
        <p:scale>
          <a:sx n="120" d="100"/>
          <a:sy n="120" d="100"/>
        </p:scale>
        <p:origin x="14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2B80-B949-40B3-829F-69CB0CCF8C7B}" type="datetimeFigureOut">
              <a:rPr lang="en-US" smtClean="0"/>
              <a:pPr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2566-A135-42BB-9799-4F8986BF1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Passing the AP Physics C:        Mechanics Exam</a:t>
            </a:r>
          </a:p>
          <a:p>
            <a:pPr algn="ctr"/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Game Plan</a:t>
            </a: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46320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Classroom is your friend.</a:t>
            </a: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46320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14600"/>
            <a:ext cx="9144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Strive for five!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3810000" y="381000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exam contains two sections: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choice </a:t>
            </a: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response</a:t>
            </a: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section comprises 50% of your total grade.</a:t>
            </a: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17364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Choice: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 questions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answer choices (1 correct)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minutes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point per question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penalty for incorrect answers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Graded by computer</a:t>
            </a: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Response: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multi-part questions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out solutions, show work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 minutes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Graded by high school and college teachers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Partial credit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use a calculator </a:t>
            </a: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46320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Scores are based on a 1-5 scale: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 Grade		Description</a:t>
            </a:r>
          </a:p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		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Extremely well qualified</a:t>
            </a:r>
          </a:p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		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 qualified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		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Qualified</a:t>
            </a:r>
          </a:p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		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Possibly qualified</a:t>
            </a:r>
          </a:p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			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recommendation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828800" y="28794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Colleges generally grant credit for a 4 or 5, sometimes even a 3.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Grade Guidelines:</a:t>
            </a:r>
          </a:p>
          <a:p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Exam Grade		Percentage Needed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					≥75%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4					≥60%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					≥45%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					≥35%</a:t>
            </a: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46320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Topic Breakdown: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Newtonian Mechanics			______</a:t>
            </a:r>
          </a:p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Kinematics					14-20%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Newton’s Laws of Motion		17-23%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Work, Energy, and Power		14-17%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Systems &amp; Linear Momentum		14-17%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Rotation						14-20%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Oscillations					6-14%</a:t>
            </a:r>
          </a:p>
          <a:p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Gravitation					6-14%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Things You Must Be Able To Do To Earn a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</a:t>
            </a:r>
          </a:p>
          <a:p>
            <a:pPr algn="ctr"/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Dimensional Analysis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Laws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Practice! Practice! Practice!</a:t>
            </a: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213360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colleges use AP exams:</a:t>
            </a: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Credit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Satisfy Requirements (place out)</a:t>
            </a:r>
          </a:p>
          <a:p>
            <a:pPr>
              <a:buFont typeface="Arial" pitchFamily="34" charset="0"/>
              <a:buChar char="•"/>
            </a:pPr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Admissions Boost</a:t>
            </a: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logo Patrio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706895" y="4632050"/>
            <a:ext cx="1437105" cy="2225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326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Evelyn</dc:creator>
  <cp:lastModifiedBy>Lowrie, Mark</cp:lastModifiedBy>
  <cp:revision>8</cp:revision>
  <dcterms:created xsi:type="dcterms:W3CDTF">2014-08-26T00:30:06Z</dcterms:created>
  <dcterms:modified xsi:type="dcterms:W3CDTF">2023-08-04T19:14:14Z</dcterms:modified>
</cp:coreProperties>
</file>