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599"/>
  </p:normalViewPr>
  <p:slideViewPr>
    <p:cSldViewPr snapToGrid="0" snapToObjects="1">
      <p:cViewPr varScale="1">
        <p:scale>
          <a:sx n="109" d="100"/>
          <a:sy n="109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B14F-749C-DA40-9363-E00DE386F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D7468-06FF-CD46-8E67-0ED1BD7E9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12761-C245-7A41-8CD6-D5304CDC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F867-C6BE-BA48-B2E1-A14D9E64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1B3CF-D547-CE4D-BC02-35439226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BD86-59C6-174E-A322-032F76E1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0562-ECB0-5542-A87F-08E1FD9F7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AC738-6A21-FD42-9F26-CC2A5AC8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EDB27-B4A5-7148-AB86-56890561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32509-ED6A-234C-B534-56FD3081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0E22A-65F6-E148-9B0A-40F6EFE9B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629DE-9132-F449-A5E6-86AF160D5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323A2-FD68-E640-81FD-4E7FA5E1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662CA-8B99-2F40-9954-6B2C29A4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01753-05D8-D04F-AC8D-C5FAE8D4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9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F8B2A-9622-F048-BDC7-20860203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0B72-3659-134D-9EA2-1E1AE5D3E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91976-C056-0748-A464-0E3BB748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EBB6E-07B4-4F43-B9BE-9314723B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47ED3-424C-104A-9F07-CF449E36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A500-933A-3B4D-A129-CCAEF98B5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22889-5C18-2E40-BFE8-5272B3DF1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8B8DD-BDE9-FD4C-BBA9-9CDA13B2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26559-431A-5446-B684-E6407B85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C00BE-B2F2-9F4B-AA1D-2511EB62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6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7A10-C98D-4A43-8C81-EF768D78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4D71-A5D3-ED4E-B386-9057CCA07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F9561-2987-1945-A8A6-1154F8020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15BC9-205F-5647-BDB1-2128F656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531A5-947D-E543-9D86-D4798827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92F14-DC34-6E4F-9779-726DBE53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5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3B85-21D7-C34B-A79E-02EE0CA0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AB9CC-61A0-144B-9E2A-5A887860F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43248-72CC-CC4E-BC91-409D59C8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60F3F-D957-B841-85A2-3B6DC3F5D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FAC17-C8D9-D040-B18B-F37A32C14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CBD39-95C5-DC47-914E-686055CC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F330EE-C64B-BF4C-8F60-5A7933F9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FE702-32F8-C04B-8428-942A055E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3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05B8-DBF6-404F-A0F6-D1FC34CE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8C8CF-B627-8D41-996D-BA157248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B0FBB-1C27-634B-B5E1-872B8ABD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B6021-A436-6348-81E9-281FDDFD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5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D3E1E-B39B-5841-8DD8-9EEA341F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BBCA6-C03A-8E42-8CC6-4AE2F099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069C4-7E1D-0C41-A408-0E5B833B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B32C-5A88-3843-BC40-89188E9E5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E4E15-250F-BC46-8BB1-5089D7487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E6E1A-C906-A545-8C85-64F3FA2D8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52762-75C6-F24F-8649-F8E99436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0625F-46FB-1743-9CEC-DABA0BFC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E2347-87CA-C447-8650-37230698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3D65-2609-2A4E-90E4-EDBC6EC6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8B22E-273A-164D-8251-CD408220D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1EA8F-650F-B04D-A21C-5DE00FA72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45DE6-2A18-0246-BBDF-DBA63AB4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BD6D1-9CFE-4344-9FDB-CFB7AD9C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6DA5F-CB9C-A34F-BC8E-C39AD4CD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B6EB8-6E8D-4446-A456-E29397F7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60424-B5EE-D247-B22E-E0A685752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4D3B1-5398-7D46-B977-E2C416403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ADEF-95A5-E04C-A950-6C9BB46C8EEF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26EF6-8940-2346-8F66-BEC7CC473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F591-ED9E-EF4B-9399-A714263A3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2091-CAAE-F149-99A3-8B44AE739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2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557213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Passing the APES Exam</a:t>
            </a:r>
          </a:p>
          <a:p>
            <a:pPr algn="ctr"/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Game Plan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03FC7B-1409-094B-818F-477719BC4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25" y="3703638"/>
            <a:ext cx="2840038" cy="284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0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Scores are based on a 1-5 scale:</a:t>
            </a: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Exam Grade			Description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					Extremely well qualified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					Well qualified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					Qualified	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					Possibly qualified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					No recommendation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6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Colleges generally grant credit for a 4 or 5, sometimes even a 3.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Grade Guidelines: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Exam Grade			Grade Equivalent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5							≥ 93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4							92-83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3							82-68</a:t>
            </a: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2							67-55</a:t>
            </a:r>
          </a:p>
        </p:txBody>
      </p:sp>
    </p:spTree>
    <p:extLst>
      <p:ext uri="{BB962C8B-B14F-4D97-AF65-F5344CB8AC3E}">
        <p14:creationId xmlns:p14="http://schemas.microsoft.com/office/powerpoint/2010/main" val="287231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Ideas in Environmental Science</a:t>
            </a: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Transfer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Interactions Between Earth Systems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Interactions Between Different Species and the Environment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4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Topic Breakdown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Living World: Ecosystems			6-8%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Living World: Biodiversity			6-8%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Populations								10-15%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Systems and Resources			10-15%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and Water Use					10-15%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Resources and Consumption	10-15%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Atmospheric Pollution					7-10%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Aquatic and Terrestrial Pollution			7-10%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Change							15-20%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You MUST Have to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 the AP Test: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Concepts in Written Form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Visual Representations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Texts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Scientific Experiments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and Interpret Data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Mathematical Routines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 Environmental Solutions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04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colleges use AP exams:</a:t>
            </a: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Credit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Satisfy Requirements (place out)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 Boost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89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Classroom is your friend.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5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exam contains two sections: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Choice  	60%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response    	40%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sections are weighted differently, so prepare accordingly.</a:t>
            </a:r>
          </a:p>
        </p:txBody>
      </p:sp>
    </p:spTree>
    <p:extLst>
      <p:ext uri="{BB962C8B-B14F-4D97-AF65-F5344CB8AC3E}">
        <p14:creationId xmlns:p14="http://schemas.microsoft.com/office/powerpoint/2010/main" val="374634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Choice: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minutes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questions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types of questions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point per question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penalty for incorrect answers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Calculators are allowed on the exam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Graded by computer</a:t>
            </a:r>
          </a:p>
        </p:txBody>
      </p:sp>
    </p:spTree>
    <p:extLst>
      <p:ext uri="{BB962C8B-B14F-4D97-AF65-F5344CB8AC3E}">
        <p14:creationId xmlns:p14="http://schemas.microsoft.com/office/powerpoint/2010/main" val="222325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Choice:</a:t>
            </a: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5 answer choice questions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Set-based questions with some kind of stimulus material: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– tables, charts, or graphs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– models, maps, represent.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Text-based sources</a:t>
            </a:r>
          </a:p>
        </p:txBody>
      </p:sp>
    </p:spTree>
    <p:extLst>
      <p:ext uri="{BB962C8B-B14F-4D97-AF65-F5344CB8AC3E}">
        <p14:creationId xmlns:p14="http://schemas.microsoft.com/office/powerpoint/2010/main" val="188827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Response: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minutes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distinct questions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in-depth explanations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Graded by high school and college teachers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credit awarded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9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Response: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distinct questions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 investigation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an environmental problem: solve with examples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an environmental problem: solve with calculations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1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Response 1: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 investigation: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or explain environmental concepts, processes, and models in written format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visual representations or data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research studies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problems and responses</a:t>
            </a:r>
          </a:p>
          <a:p>
            <a:pPr marL="1314450" lvl="1" indent="-857250">
              <a:buFont typeface="Wingdings" pitchFamily="2" charset="2"/>
              <a:buChar char="ü"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8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Response 2: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an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problem: scenario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or explain environmental concepts, processes, and models in written format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visual representations or data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 and justify solutions to environmental problems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0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8282C0-A8D0-D74E-A41E-B269E3F0CF94}"/>
              </a:ext>
            </a:extLst>
          </p:cNvPr>
          <p:cNvSpPr txBox="1"/>
          <p:nvPr/>
        </p:nvSpPr>
        <p:spPr>
          <a:xfrm>
            <a:off x="0" y="0"/>
            <a:ext cx="12192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Response 3: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an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problem: scenario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or explain environmental concepts, processes, and models in written format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quantitative methods to address environmental concepts</a:t>
            </a:r>
          </a:p>
          <a:p>
            <a:pPr marL="1314450" lvl="1" indent="-857250">
              <a:buFont typeface="Wingdings" pitchFamily="2" charset="2"/>
              <a:buChar char="ü"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 and justify solutions to probs.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7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{8EB17216-BF7F-F448-BF28-9B94FB47915F}tf16401369</Template>
  <TotalTime>198</TotalTime>
  <Words>549</Words>
  <Application>Microsoft Macintosh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Lowrie, Mark</cp:lastModifiedBy>
  <cp:revision>10</cp:revision>
  <dcterms:created xsi:type="dcterms:W3CDTF">2019-08-12T12:09:23Z</dcterms:created>
  <dcterms:modified xsi:type="dcterms:W3CDTF">2023-08-04T19:17:05Z</dcterms:modified>
</cp:coreProperties>
</file>